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37B"/>
    <a:srgbClr val="75DBFF"/>
    <a:srgbClr val="FF5353"/>
    <a:srgbClr val="FF3B3B"/>
    <a:srgbClr val="2F3A79"/>
    <a:srgbClr val="FFA3A3"/>
    <a:srgbClr val="FF6969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5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0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84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5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9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8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9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1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23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0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26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2EC35-1F7F-4C52-B222-7550FDCE197C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4E3B-B1E3-4964-8E36-C283C8642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6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12146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6477" y="174894"/>
            <a:ext cx="3248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6600" dirty="0" err="1" smtClean="0">
                <a:solidFill>
                  <a:srgbClr val="00B0F0"/>
                </a:solidFill>
              </a:rPr>
              <a:t>BMEer</a:t>
            </a:r>
            <a:endParaRPr lang="en-US" altLang="zh-CN" sz="6600" dirty="0" smtClean="0">
              <a:solidFill>
                <a:srgbClr val="00B0F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0780" y="122832"/>
            <a:ext cx="71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5DBFF"/>
                </a:solidFill>
              </a:rPr>
              <a:t>BUAA</a:t>
            </a:r>
            <a:endParaRPr lang="zh-CN" altLang="en-US" dirty="0">
              <a:solidFill>
                <a:srgbClr val="75DB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0115" y="658302"/>
            <a:ext cx="441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    国际    考研    情感    校友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39383" y="171451"/>
            <a:ext cx="900189" cy="910624"/>
            <a:chOff x="4262360" y="933450"/>
            <a:chExt cx="3814840" cy="3859058"/>
          </a:xfrm>
        </p:grpSpPr>
        <p:sp>
          <p:nvSpPr>
            <p:cNvPr id="13" name="文本框 12"/>
            <p:cNvSpPr txBox="1"/>
            <p:nvPr/>
          </p:nvSpPr>
          <p:spPr>
            <a:xfrm rot="19178082">
              <a:off x="4262360" y="1071865"/>
              <a:ext cx="3559823" cy="3720643"/>
            </a:xfrm>
            <a:custGeom>
              <a:avLst/>
              <a:gdLst>
                <a:gd name="connsiteX0" fmla="*/ 4208 w 3559823"/>
                <a:gd name="connsiteY0" fmla="*/ 3448733 h 3720643"/>
                <a:gd name="connsiteX1" fmla="*/ 4208 w 3559823"/>
                <a:gd name="connsiteY1" fmla="*/ 3517548 h 3720643"/>
                <a:gd name="connsiteX2" fmla="*/ 3489 w 3559823"/>
                <a:gd name="connsiteY2" fmla="*/ 3518393 h 3720643"/>
                <a:gd name="connsiteX3" fmla="*/ 4208 w 3559823"/>
                <a:gd name="connsiteY3" fmla="*/ 0 h 3720643"/>
                <a:gd name="connsiteX4" fmla="*/ 4208 w 3559823"/>
                <a:gd name="connsiteY4" fmla="*/ 685931 h 3720643"/>
                <a:gd name="connsiteX5" fmla="*/ 0 w 3559823"/>
                <a:gd name="connsiteY5" fmla="*/ 0 h 3720643"/>
                <a:gd name="connsiteX6" fmla="*/ 3080091 w 3559823"/>
                <a:gd name="connsiteY6" fmla="*/ 561504 h 3720643"/>
                <a:gd name="connsiteX7" fmla="*/ 2566289 w 3559823"/>
                <a:gd name="connsiteY7" fmla="*/ 269849 h 3720643"/>
                <a:gd name="connsiteX8" fmla="*/ 1818072 w 3559823"/>
                <a:gd name="connsiteY8" fmla="*/ 179900 h 3720643"/>
                <a:gd name="connsiteX9" fmla="*/ 1668156 w 3559823"/>
                <a:gd name="connsiteY9" fmla="*/ 179900 h 3720643"/>
                <a:gd name="connsiteX10" fmla="*/ 1651801 w 3559823"/>
                <a:gd name="connsiteY10" fmla="*/ 1815347 h 3720643"/>
                <a:gd name="connsiteX11" fmla="*/ 1668156 w 3559823"/>
                <a:gd name="connsiteY11" fmla="*/ 3540744 h 3720643"/>
                <a:gd name="connsiteX12" fmla="*/ 1913473 w 3559823"/>
                <a:gd name="connsiteY12" fmla="*/ 3543470 h 3720643"/>
                <a:gd name="connsiteX13" fmla="*/ 2545846 w 3559823"/>
                <a:gd name="connsiteY13" fmla="*/ 3498495 h 3720643"/>
                <a:gd name="connsiteX14" fmla="*/ 2921999 w 3559823"/>
                <a:gd name="connsiteY14" fmla="*/ 3344491 h 3720643"/>
                <a:gd name="connsiteX15" fmla="*/ 3232734 w 3559823"/>
                <a:gd name="connsiteY15" fmla="*/ 2766632 h 3720643"/>
                <a:gd name="connsiteX16" fmla="*/ 3125067 w 3559823"/>
                <a:gd name="connsiteY16" fmla="*/ 2440905 h 3720643"/>
                <a:gd name="connsiteX17" fmla="*/ 2802066 w 3559823"/>
                <a:gd name="connsiteY17" fmla="*/ 2172420 h 3720643"/>
                <a:gd name="connsiteX18" fmla="*/ 2584007 w 3559823"/>
                <a:gd name="connsiteY18" fmla="*/ 2196951 h 3720643"/>
                <a:gd name="connsiteX19" fmla="*/ 2236474 w 3559823"/>
                <a:gd name="connsiteY19" fmla="*/ 2126082 h 3720643"/>
                <a:gd name="connsiteX20" fmla="*/ 2104275 w 3559823"/>
                <a:gd name="connsiteY20" fmla="*/ 1940731 h 3720643"/>
                <a:gd name="connsiteX21" fmla="*/ 2147888 w 3559823"/>
                <a:gd name="connsiteY21" fmla="*/ 1878039 h 3720643"/>
                <a:gd name="connsiteX22" fmla="*/ 2237838 w 3559823"/>
                <a:gd name="connsiteY22" fmla="*/ 1905297 h 3720643"/>
                <a:gd name="connsiteX23" fmla="*/ 2646699 w 3559823"/>
                <a:gd name="connsiteY23" fmla="*/ 2000698 h 3720643"/>
                <a:gd name="connsiteX24" fmla="*/ 3251814 w 3559823"/>
                <a:gd name="connsiteY24" fmla="*/ 1684511 h 3720643"/>
                <a:gd name="connsiteX25" fmla="*/ 3382650 w 3559823"/>
                <a:gd name="connsiteY25" fmla="*/ 1229312 h 3720643"/>
                <a:gd name="connsiteX26" fmla="*/ 3080091 w 3559823"/>
                <a:gd name="connsiteY26" fmla="*/ 561504 h 3720643"/>
                <a:gd name="connsiteX27" fmla="*/ 3167146 w 3559823"/>
                <a:gd name="connsiteY27" fmla="*/ 391486 h 3720643"/>
                <a:gd name="connsiteX28" fmla="*/ 3385376 w 3559823"/>
                <a:gd name="connsiteY28" fmla="*/ 629648 h 3720643"/>
                <a:gd name="connsiteX29" fmla="*/ 3559823 w 3559823"/>
                <a:gd name="connsiteY29" fmla="*/ 1221135 h 3720643"/>
                <a:gd name="connsiteX30" fmla="*/ 3415359 w 3559823"/>
                <a:gd name="connsiteY30" fmla="*/ 1752655 h 3720643"/>
                <a:gd name="connsiteX31" fmla="*/ 3022851 w 3559823"/>
                <a:gd name="connsiteY31" fmla="*/ 2101550 h 3720643"/>
                <a:gd name="connsiteX32" fmla="*/ 3315869 w 3559823"/>
                <a:gd name="connsiteY32" fmla="*/ 2410922 h 3720643"/>
                <a:gd name="connsiteX33" fmla="*/ 3412633 w 3559823"/>
                <a:gd name="connsiteY33" fmla="*/ 2772083 h 3720643"/>
                <a:gd name="connsiteX34" fmla="*/ 3170041 w 3559823"/>
                <a:gd name="connsiteY34" fmla="*/ 3349942 h 3720643"/>
                <a:gd name="connsiteX35" fmla="*/ 2275997 w 3559823"/>
                <a:gd name="connsiteY35" fmla="*/ 3704288 h 3720643"/>
                <a:gd name="connsiteX36" fmla="*/ 1349244 w 3559823"/>
                <a:gd name="connsiteY36" fmla="*/ 3720643 h 3720643"/>
                <a:gd name="connsiteX37" fmla="*/ 1113006 w 3559823"/>
                <a:gd name="connsiteY37" fmla="*/ 3720643 h 3720643"/>
                <a:gd name="connsiteX38" fmla="*/ 976809 w 3559823"/>
                <a:gd name="connsiteY38" fmla="*/ 3604873 h 3720643"/>
                <a:gd name="connsiteX39" fmla="*/ 976809 w 3559823"/>
                <a:gd name="connsiteY39" fmla="*/ 0 h 3720643"/>
                <a:gd name="connsiteX40" fmla="*/ 1461000 w 3559823"/>
                <a:gd name="connsiteY40" fmla="*/ 0 h 3720643"/>
                <a:gd name="connsiteX41" fmla="*/ 2214668 w 3559823"/>
                <a:gd name="connsiteY41" fmla="*/ 17719 h 3720643"/>
                <a:gd name="connsiteX42" fmla="*/ 2638521 w 3559823"/>
                <a:gd name="connsiteY42" fmla="*/ 103579 h 3720643"/>
                <a:gd name="connsiteX43" fmla="*/ 3071915 w 3559823"/>
                <a:gd name="connsiteY43" fmla="*/ 318913 h 3720643"/>
                <a:gd name="connsiteX44" fmla="*/ 3167146 w 3559823"/>
                <a:gd name="connsiteY44" fmla="*/ 391486 h 3720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59823" h="3720643">
                  <a:moveTo>
                    <a:pt x="4208" y="3448733"/>
                  </a:moveTo>
                  <a:lnTo>
                    <a:pt x="4208" y="3517548"/>
                  </a:lnTo>
                  <a:lnTo>
                    <a:pt x="3489" y="3518393"/>
                  </a:lnTo>
                  <a:close/>
                  <a:moveTo>
                    <a:pt x="4208" y="0"/>
                  </a:moveTo>
                  <a:lnTo>
                    <a:pt x="4208" y="685931"/>
                  </a:lnTo>
                  <a:lnTo>
                    <a:pt x="0" y="0"/>
                  </a:lnTo>
                  <a:close/>
                  <a:moveTo>
                    <a:pt x="3080091" y="561504"/>
                  </a:moveTo>
                  <a:cubicBezTo>
                    <a:pt x="2936536" y="427034"/>
                    <a:pt x="2765268" y="329816"/>
                    <a:pt x="2566289" y="269849"/>
                  </a:cubicBezTo>
                  <a:cubicBezTo>
                    <a:pt x="2367310" y="209883"/>
                    <a:pt x="2117904" y="179899"/>
                    <a:pt x="1818072" y="179900"/>
                  </a:cubicBezTo>
                  <a:lnTo>
                    <a:pt x="1668156" y="179900"/>
                  </a:lnTo>
                  <a:lnTo>
                    <a:pt x="1651801" y="1815347"/>
                  </a:lnTo>
                  <a:lnTo>
                    <a:pt x="1668156" y="3540744"/>
                  </a:lnTo>
                  <a:lnTo>
                    <a:pt x="1913473" y="3543470"/>
                  </a:lnTo>
                  <a:cubicBezTo>
                    <a:pt x="2184231" y="3543470"/>
                    <a:pt x="2395021" y="3528478"/>
                    <a:pt x="2545846" y="3498495"/>
                  </a:cubicBezTo>
                  <a:cubicBezTo>
                    <a:pt x="2696670" y="3468511"/>
                    <a:pt x="2822056" y="3417177"/>
                    <a:pt x="2921999" y="3344491"/>
                  </a:cubicBezTo>
                  <a:cubicBezTo>
                    <a:pt x="3129156" y="3191849"/>
                    <a:pt x="3232734" y="2999229"/>
                    <a:pt x="3232734" y="2766632"/>
                  </a:cubicBezTo>
                  <a:cubicBezTo>
                    <a:pt x="3232734" y="2648517"/>
                    <a:pt x="3196845" y="2539941"/>
                    <a:pt x="3125067" y="2440905"/>
                  </a:cubicBezTo>
                  <a:cubicBezTo>
                    <a:pt x="3053289" y="2341870"/>
                    <a:pt x="2945622" y="2252374"/>
                    <a:pt x="2802066" y="2172420"/>
                  </a:cubicBezTo>
                  <a:cubicBezTo>
                    <a:pt x="2723928" y="2188775"/>
                    <a:pt x="2651242" y="2196951"/>
                    <a:pt x="2584007" y="2196951"/>
                  </a:cubicBezTo>
                  <a:cubicBezTo>
                    <a:pt x="2440450" y="2196951"/>
                    <a:pt x="2324606" y="2173328"/>
                    <a:pt x="2236474" y="2126082"/>
                  </a:cubicBezTo>
                  <a:cubicBezTo>
                    <a:pt x="2148342" y="2078836"/>
                    <a:pt x="2104275" y="2017053"/>
                    <a:pt x="2104275" y="1940731"/>
                  </a:cubicBezTo>
                  <a:cubicBezTo>
                    <a:pt x="2104275" y="1898936"/>
                    <a:pt x="2118813" y="1878039"/>
                    <a:pt x="2147888" y="1878039"/>
                  </a:cubicBezTo>
                  <a:cubicBezTo>
                    <a:pt x="2169693" y="1878039"/>
                    <a:pt x="2199677" y="1887124"/>
                    <a:pt x="2237838" y="1905297"/>
                  </a:cubicBezTo>
                  <a:cubicBezTo>
                    <a:pt x="2363222" y="1968897"/>
                    <a:pt x="2499508" y="2000698"/>
                    <a:pt x="2646699" y="2000698"/>
                  </a:cubicBezTo>
                  <a:cubicBezTo>
                    <a:pt x="2913822" y="2000698"/>
                    <a:pt x="3115527" y="1895302"/>
                    <a:pt x="3251814" y="1684511"/>
                  </a:cubicBezTo>
                  <a:cubicBezTo>
                    <a:pt x="3339038" y="1551859"/>
                    <a:pt x="3382650" y="1400125"/>
                    <a:pt x="3382650" y="1229312"/>
                  </a:cubicBezTo>
                  <a:cubicBezTo>
                    <a:pt x="3382650" y="969457"/>
                    <a:pt x="3281797" y="746855"/>
                    <a:pt x="3080091" y="561504"/>
                  </a:cubicBezTo>
                  <a:close/>
                  <a:moveTo>
                    <a:pt x="3167146" y="391486"/>
                  </a:moveTo>
                  <a:cubicBezTo>
                    <a:pt x="3256755" y="465763"/>
                    <a:pt x="3329498" y="545150"/>
                    <a:pt x="3385376" y="629648"/>
                  </a:cubicBezTo>
                  <a:cubicBezTo>
                    <a:pt x="3501673" y="805913"/>
                    <a:pt x="3559823" y="1003075"/>
                    <a:pt x="3559823" y="1221135"/>
                  </a:cubicBezTo>
                  <a:cubicBezTo>
                    <a:pt x="3559823" y="1417388"/>
                    <a:pt x="3511669" y="1594562"/>
                    <a:pt x="3415359" y="1752655"/>
                  </a:cubicBezTo>
                  <a:cubicBezTo>
                    <a:pt x="3319049" y="1910748"/>
                    <a:pt x="3188214" y="2027047"/>
                    <a:pt x="3022851" y="2101550"/>
                  </a:cubicBezTo>
                  <a:cubicBezTo>
                    <a:pt x="3153688" y="2196042"/>
                    <a:pt x="3251359" y="2299167"/>
                    <a:pt x="3315869" y="2410922"/>
                  </a:cubicBezTo>
                  <a:cubicBezTo>
                    <a:pt x="3380378" y="2522678"/>
                    <a:pt x="3412633" y="2643065"/>
                    <a:pt x="3412633" y="2772083"/>
                  </a:cubicBezTo>
                  <a:cubicBezTo>
                    <a:pt x="3412633" y="2981058"/>
                    <a:pt x="3331769" y="3173677"/>
                    <a:pt x="3170041" y="3349942"/>
                  </a:cubicBezTo>
                  <a:cubicBezTo>
                    <a:pt x="2971970" y="3568002"/>
                    <a:pt x="2673956" y="3686117"/>
                    <a:pt x="2275997" y="3704288"/>
                  </a:cubicBezTo>
                  <a:cubicBezTo>
                    <a:pt x="2056120" y="3715192"/>
                    <a:pt x="1747202" y="3720643"/>
                    <a:pt x="1349244" y="3720643"/>
                  </a:cubicBezTo>
                  <a:lnTo>
                    <a:pt x="1113006" y="3720643"/>
                  </a:lnTo>
                  <a:lnTo>
                    <a:pt x="976809" y="3604873"/>
                  </a:lnTo>
                  <a:lnTo>
                    <a:pt x="976809" y="0"/>
                  </a:lnTo>
                  <a:lnTo>
                    <a:pt x="1461000" y="0"/>
                  </a:lnTo>
                  <a:cubicBezTo>
                    <a:pt x="1826249" y="0"/>
                    <a:pt x="2077472" y="5907"/>
                    <a:pt x="2214668" y="17719"/>
                  </a:cubicBezTo>
                  <a:cubicBezTo>
                    <a:pt x="2351864" y="29529"/>
                    <a:pt x="2493148" y="58150"/>
                    <a:pt x="2638521" y="103579"/>
                  </a:cubicBezTo>
                  <a:cubicBezTo>
                    <a:pt x="2792981" y="152642"/>
                    <a:pt x="2937444" y="224421"/>
                    <a:pt x="3071915" y="318913"/>
                  </a:cubicBezTo>
                  <a:cubicBezTo>
                    <a:pt x="3105533" y="342536"/>
                    <a:pt x="3137276" y="366727"/>
                    <a:pt x="3167146" y="391486"/>
                  </a:cubicBez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ffectLst>
              <a:outerShdw blurRad="38100" dist="25400" dir="2700000" algn="tl" rotWithShape="0">
                <a:schemeClr val="bg2">
                  <a:lumMod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chemeClr val="accent2">
                  <a:lumMod val="60000"/>
                  <a:lumOff val="40000"/>
                </a:schemeClr>
              </a:extrusion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41300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25400" dir="2700000" algn="tl" rotWithShape="0">
                    <a:schemeClr val="bg2">
                      <a:lumMod val="25000"/>
                      <a:alpha val="40000"/>
                    </a:schemeClr>
                  </a:outerShdw>
                </a:effectLst>
                <a:latin typeface="Broadway" panose="04040905080B02020502" pitchFamily="82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67200" y="933450"/>
              <a:ext cx="3810000" cy="3810000"/>
            </a:xfrm>
            <a:prstGeom prst="rect">
              <a:avLst/>
            </a:prstGeom>
            <a:noFill/>
            <a:ln w="222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33425"/>
            <a:ext cx="228600" cy="22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742950"/>
            <a:ext cx="228600" cy="228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733425"/>
            <a:ext cx="22860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3425"/>
            <a:ext cx="228600" cy="228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742950"/>
            <a:ext cx="2286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733425"/>
            <a:ext cx="228600" cy="228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2960" y="3573780"/>
            <a:ext cx="271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Science: new find out in the area of  heart muscle anatomy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115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33856" y="2743200"/>
            <a:ext cx="113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</a:t>
            </a:r>
            <a:endParaRPr lang="en-US" altLang="zh-CN" dirty="0" smtClean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Courses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35224" y="950976"/>
            <a:ext cx="0" cy="459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30168" y="2551176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水课难课提前知，选课经验随时享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39312" y="313639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翻身农奴把歌唱，我的课程我打分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12464" y="3749040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复习窍门尽我知，期末考卷提前看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7976" y="2054352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课程大纲随时看，蹭课双修又咋地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7704" y="4331208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学霸笔记吊飞起，预习一周也拿</a:t>
            </a:r>
            <a:r>
              <a:rPr lang="en-US" altLang="zh-CN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A</a:t>
            </a:r>
            <a:endParaRPr lang="zh-CN" altLang="en-US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299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09489" y="351692"/>
            <a:ext cx="212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科研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Scientific Research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181686"/>
            <a:ext cx="12192000" cy="2827607"/>
          </a:xfrm>
          <a:prstGeom prst="rect">
            <a:avLst/>
          </a:prstGeom>
          <a:solidFill>
            <a:srgbClr val="4D4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4030393"/>
            <a:ext cx="12192000" cy="28276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91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9178082">
            <a:off x="4262360" y="1071865"/>
            <a:ext cx="3559823" cy="3720643"/>
          </a:xfrm>
          <a:custGeom>
            <a:avLst/>
            <a:gdLst>
              <a:gd name="connsiteX0" fmla="*/ 3889 w 3559823"/>
              <a:gd name="connsiteY0" fmla="*/ 633924 h 3720643"/>
              <a:gd name="connsiteX1" fmla="*/ 4208 w 3559823"/>
              <a:gd name="connsiteY1" fmla="*/ 634195 h 3720643"/>
              <a:gd name="connsiteX2" fmla="*/ 4208 w 3559823"/>
              <a:gd name="connsiteY2" fmla="*/ 685931 h 3720643"/>
              <a:gd name="connsiteX3" fmla="*/ 4208 w 3559823"/>
              <a:gd name="connsiteY3" fmla="*/ 0 h 3720643"/>
              <a:gd name="connsiteX4" fmla="*/ 4208 w 3559823"/>
              <a:gd name="connsiteY4" fmla="*/ 414408 h 3720643"/>
              <a:gd name="connsiteX5" fmla="*/ 2554 w 3559823"/>
              <a:gd name="connsiteY5" fmla="*/ 416353 h 3720643"/>
              <a:gd name="connsiteX6" fmla="*/ 0 w 3559823"/>
              <a:gd name="connsiteY6" fmla="*/ 0 h 3720643"/>
              <a:gd name="connsiteX7" fmla="*/ 3080091 w 3559823"/>
              <a:gd name="connsiteY7" fmla="*/ 561504 h 3720643"/>
              <a:gd name="connsiteX8" fmla="*/ 2566289 w 3559823"/>
              <a:gd name="connsiteY8" fmla="*/ 269849 h 3720643"/>
              <a:gd name="connsiteX9" fmla="*/ 1818072 w 3559823"/>
              <a:gd name="connsiteY9" fmla="*/ 179900 h 3720643"/>
              <a:gd name="connsiteX10" fmla="*/ 1668156 w 3559823"/>
              <a:gd name="connsiteY10" fmla="*/ 179900 h 3720643"/>
              <a:gd name="connsiteX11" fmla="*/ 1651801 w 3559823"/>
              <a:gd name="connsiteY11" fmla="*/ 1815347 h 3720643"/>
              <a:gd name="connsiteX12" fmla="*/ 1668156 w 3559823"/>
              <a:gd name="connsiteY12" fmla="*/ 3540744 h 3720643"/>
              <a:gd name="connsiteX13" fmla="*/ 1913473 w 3559823"/>
              <a:gd name="connsiteY13" fmla="*/ 3543470 h 3720643"/>
              <a:gd name="connsiteX14" fmla="*/ 2545846 w 3559823"/>
              <a:gd name="connsiteY14" fmla="*/ 3498495 h 3720643"/>
              <a:gd name="connsiteX15" fmla="*/ 2921999 w 3559823"/>
              <a:gd name="connsiteY15" fmla="*/ 3344491 h 3720643"/>
              <a:gd name="connsiteX16" fmla="*/ 3232734 w 3559823"/>
              <a:gd name="connsiteY16" fmla="*/ 2766632 h 3720643"/>
              <a:gd name="connsiteX17" fmla="*/ 3125067 w 3559823"/>
              <a:gd name="connsiteY17" fmla="*/ 2440905 h 3720643"/>
              <a:gd name="connsiteX18" fmla="*/ 2802066 w 3559823"/>
              <a:gd name="connsiteY18" fmla="*/ 2172420 h 3720643"/>
              <a:gd name="connsiteX19" fmla="*/ 2584007 w 3559823"/>
              <a:gd name="connsiteY19" fmla="*/ 2196951 h 3720643"/>
              <a:gd name="connsiteX20" fmla="*/ 2236474 w 3559823"/>
              <a:gd name="connsiteY20" fmla="*/ 2126082 h 3720643"/>
              <a:gd name="connsiteX21" fmla="*/ 2104275 w 3559823"/>
              <a:gd name="connsiteY21" fmla="*/ 1940731 h 3720643"/>
              <a:gd name="connsiteX22" fmla="*/ 2147888 w 3559823"/>
              <a:gd name="connsiteY22" fmla="*/ 1878039 h 3720643"/>
              <a:gd name="connsiteX23" fmla="*/ 2237838 w 3559823"/>
              <a:gd name="connsiteY23" fmla="*/ 1905297 h 3720643"/>
              <a:gd name="connsiteX24" fmla="*/ 2646699 w 3559823"/>
              <a:gd name="connsiteY24" fmla="*/ 2000698 h 3720643"/>
              <a:gd name="connsiteX25" fmla="*/ 3251814 w 3559823"/>
              <a:gd name="connsiteY25" fmla="*/ 1684511 h 3720643"/>
              <a:gd name="connsiteX26" fmla="*/ 3382650 w 3559823"/>
              <a:gd name="connsiteY26" fmla="*/ 1229312 h 3720643"/>
              <a:gd name="connsiteX27" fmla="*/ 3080091 w 3559823"/>
              <a:gd name="connsiteY27" fmla="*/ 561504 h 3720643"/>
              <a:gd name="connsiteX28" fmla="*/ 3167146 w 3559823"/>
              <a:gd name="connsiteY28" fmla="*/ 391486 h 3720643"/>
              <a:gd name="connsiteX29" fmla="*/ 3385376 w 3559823"/>
              <a:gd name="connsiteY29" fmla="*/ 629648 h 3720643"/>
              <a:gd name="connsiteX30" fmla="*/ 3559823 w 3559823"/>
              <a:gd name="connsiteY30" fmla="*/ 1221135 h 3720643"/>
              <a:gd name="connsiteX31" fmla="*/ 3415359 w 3559823"/>
              <a:gd name="connsiteY31" fmla="*/ 1752655 h 3720643"/>
              <a:gd name="connsiteX32" fmla="*/ 3022851 w 3559823"/>
              <a:gd name="connsiteY32" fmla="*/ 2101550 h 3720643"/>
              <a:gd name="connsiteX33" fmla="*/ 3315869 w 3559823"/>
              <a:gd name="connsiteY33" fmla="*/ 2410922 h 3720643"/>
              <a:gd name="connsiteX34" fmla="*/ 3412633 w 3559823"/>
              <a:gd name="connsiteY34" fmla="*/ 2772083 h 3720643"/>
              <a:gd name="connsiteX35" fmla="*/ 3170041 w 3559823"/>
              <a:gd name="connsiteY35" fmla="*/ 3349942 h 3720643"/>
              <a:gd name="connsiteX36" fmla="*/ 2275997 w 3559823"/>
              <a:gd name="connsiteY36" fmla="*/ 3704288 h 3720643"/>
              <a:gd name="connsiteX37" fmla="*/ 1349244 w 3559823"/>
              <a:gd name="connsiteY37" fmla="*/ 3720643 h 3720643"/>
              <a:gd name="connsiteX38" fmla="*/ 1208601 w 3559823"/>
              <a:gd name="connsiteY38" fmla="*/ 3720643 h 3720643"/>
              <a:gd name="connsiteX39" fmla="*/ 976809 w 3559823"/>
              <a:gd name="connsiteY39" fmla="*/ 3523615 h 3720643"/>
              <a:gd name="connsiteX40" fmla="*/ 976809 w 3559823"/>
              <a:gd name="connsiteY40" fmla="*/ 93784 h 3720643"/>
              <a:gd name="connsiteX41" fmla="*/ 1056528 w 3559823"/>
              <a:gd name="connsiteY41" fmla="*/ 0 h 3720643"/>
              <a:gd name="connsiteX42" fmla="*/ 1461000 w 3559823"/>
              <a:gd name="connsiteY42" fmla="*/ 0 h 3720643"/>
              <a:gd name="connsiteX43" fmla="*/ 2214668 w 3559823"/>
              <a:gd name="connsiteY43" fmla="*/ 17719 h 3720643"/>
              <a:gd name="connsiteX44" fmla="*/ 2638521 w 3559823"/>
              <a:gd name="connsiteY44" fmla="*/ 103579 h 3720643"/>
              <a:gd name="connsiteX45" fmla="*/ 3071915 w 3559823"/>
              <a:gd name="connsiteY45" fmla="*/ 318913 h 3720643"/>
              <a:gd name="connsiteX46" fmla="*/ 3167146 w 3559823"/>
              <a:gd name="connsiteY46" fmla="*/ 391486 h 372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559823" h="3720643">
                <a:moveTo>
                  <a:pt x="3889" y="633924"/>
                </a:moveTo>
                <a:lnTo>
                  <a:pt x="4208" y="634195"/>
                </a:lnTo>
                <a:lnTo>
                  <a:pt x="4208" y="685931"/>
                </a:lnTo>
                <a:close/>
                <a:moveTo>
                  <a:pt x="4208" y="0"/>
                </a:moveTo>
                <a:lnTo>
                  <a:pt x="4208" y="414408"/>
                </a:lnTo>
                <a:lnTo>
                  <a:pt x="2554" y="416353"/>
                </a:lnTo>
                <a:lnTo>
                  <a:pt x="0" y="0"/>
                </a:lnTo>
                <a:close/>
                <a:moveTo>
                  <a:pt x="3080091" y="561504"/>
                </a:moveTo>
                <a:cubicBezTo>
                  <a:pt x="2936536" y="427034"/>
                  <a:pt x="2765268" y="329816"/>
                  <a:pt x="2566289" y="269849"/>
                </a:cubicBezTo>
                <a:cubicBezTo>
                  <a:pt x="2367310" y="209883"/>
                  <a:pt x="2117904" y="179899"/>
                  <a:pt x="1818072" y="179900"/>
                </a:cubicBezTo>
                <a:lnTo>
                  <a:pt x="1668156" y="179900"/>
                </a:lnTo>
                <a:lnTo>
                  <a:pt x="1651801" y="1815347"/>
                </a:lnTo>
                <a:lnTo>
                  <a:pt x="1668156" y="3540744"/>
                </a:lnTo>
                <a:lnTo>
                  <a:pt x="1913473" y="3543470"/>
                </a:lnTo>
                <a:cubicBezTo>
                  <a:pt x="2184231" y="3543470"/>
                  <a:pt x="2395021" y="3528478"/>
                  <a:pt x="2545846" y="3498495"/>
                </a:cubicBezTo>
                <a:cubicBezTo>
                  <a:pt x="2696670" y="3468511"/>
                  <a:pt x="2822056" y="3417177"/>
                  <a:pt x="2921999" y="3344491"/>
                </a:cubicBezTo>
                <a:cubicBezTo>
                  <a:pt x="3129156" y="3191849"/>
                  <a:pt x="3232734" y="2999229"/>
                  <a:pt x="3232734" y="2766632"/>
                </a:cubicBezTo>
                <a:cubicBezTo>
                  <a:pt x="3232734" y="2648517"/>
                  <a:pt x="3196845" y="2539941"/>
                  <a:pt x="3125067" y="2440905"/>
                </a:cubicBezTo>
                <a:cubicBezTo>
                  <a:pt x="3053289" y="2341870"/>
                  <a:pt x="2945622" y="2252374"/>
                  <a:pt x="2802066" y="2172420"/>
                </a:cubicBezTo>
                <a:cubicBezTo>
                  <a:pt x="2723928" y="2188775"/>
                  <a:pt x="2651242" y="2196951"/>
                  <a:pt x="2584007" y="2196951"/>
                </a:cubicBezTo>
                <a:cubicBezTo>
                  <a:pt x="2440450" y="2196951"/>
                  <a:pt x="2324606" y="2173328"/>
                  <a:pt x="2236474" y="2126082"/>
                </a:cubicBezTo>
                <a:cubicBezTo>
                  <a:pt x="2148342" y="2078836"/>
                  <a:pt x="2104275" y="2017053"/>
                  <a:pt x="2104275" y="1940731"/>
                </a:cubicBezTo>
                <a:cubicBezTo>
                  <a:pt x="2104275" y="1898936"/>
                  <a:pt x="2118813" y="1878039"/>
                  <a:pt x="2147888" y="1878039"/>
                </a:cubicBezTo>
                <a:cubicBezTo>
                  <a:pt x="2169693" y="1878039"/>
                  <a:pt x="2199677" y="1887124"/>
                  <a:pt x="2237838" y="1905297"/>
                </a:cubicBezTo>
                <a:cubicBezTo>
                  <a:pt x="2363222" y="1968897"/>
                  <a:pt x="2499508" y="2000698"/>
                  <a:pt x="2646699" y="2000698"/>
                </a:cubicBezTo>
                <a:cubicBezTo>
                  <a:pt x="2913822" y="2000698"/>
                  <a:pt x="3115527" y="1895302"/>
                  <a:pt x="3251814" y="1684511"/>
                </a:cubicBezTo>
                <a:cubicBezTo>
                  <a:pt x="3339038" y="1551859"/>
                  <a:pt x="3382650" y="1400125"/>
                  <a:pt x="3382650" y="1229312"/>
                </a:cubicBezTo>
                <a:cubicBezTo>
                  <a:pt x="3382650" y="969457"/>
                  <a:pt x="3281797" y="746855"/>
                  <a:pt x="3080091" y="561504"/>
                </a:cubicBezTo>
                <a:close/>
                <a:moveTo>
                  <a:pt x="3167146" y="391486"/>
                </a:moveTo>
                <a:cubicBezTo>
                  <a:pt x="3256755" y="465763"/>
                  <a:pt x="3329498" y="545150"/>
                  <a:pt x="3385376" y="629648"/>
                </a:cubicBezTo>
                <a:cubicBezTo>
                  <a:pt x="3501673" y="805913"/>
                  <a:pt x="3559823" y="1003075"/>
                  <a:pt x="3559823" y="1221135"/>
                </a:cubicBezTo>
                <a:cubicBezTo>
                  <a:pt x="3559823" y="1417388"/>
                  <a:pt x="3511669" y="1594562"/>
                  <a:pt x="3415359" y="1752655"/>
                </a:cubicBezTo>
                <a:cubicBezTo>
                  <a:pt x="3319049" y="1910748"/>
                  <a:pt x="3188214" y="2027047"/>
                  <a:pt x="3022851" y="2101550"/>
                </a:cubicBezTo>
                <a:cubicBezTo>
                  <a:pt x="3153688" y="2196042"/>
                  <a:pt x="3251359" y="2299167"/>
                  <a:pt x="3315869" y="2410922"/>
                </a:cubicBezTo>
                <a:cubicBezTo>
                  <a:pt x="3380378" y="2522678"/>
                  <a:pt x="3412633" y="2643065"/>
                  <a:pt x="3412633" y="2772083"/>
                </a:cubicBezTo>
                <a:cubicBezTo>
                  <a:pt x="3412633" y="2981058"/>
                  <a:pt x="3331769" y="3173677"/>
                  <a:pt x="3170041" y="3349942"/>
                </a:cubicBezTo>
                <a:cubicBezTo>
                  <a:pt x="2971970" y="3568002"/>
                  <a:pt x="2673956" y="3686117"/>
                  <a:pt x="2275997" y="3704288"/>
                </a:cubicBezTo>
                <a:cubicBezTo>
                  <a:pt x="2056120" y="3715192"/>
                  <a:pt x="1747202" y="3720643"/>
                  <a:pt x="1349244" y="3720643"/>
                </a:cubicBezTo>
                <a:lnTo>
                  <a:pt x="1208601" y="3720643"/>
                </a:lnTo>
                <a:lnTo>
                  <a:pt x="976809" y="3523615"/>
                </a:lnTo>
                <a:lnTo>
                  <a:pt x="976809" y="93784"/>
                </a:lnTo>
                <a:lnTo>
                  <a:pt x="1056528" y="0"/>
                </a:lnTo>
                <a:lnTo>
                  <a:pt x="1461000" y="0"/>
                </a:lnTo>
                <a:cubicBezTo>
                  <a:pt x="1826249" y="0"/>
                  <a:pt x="2077472" y="5907"/>
                  <a:pt x="2214668" y="17719"/>
                </a:cubicBezTo>
                <a:cubicBezTo>
                  <a:pt x="2351864" y="29529"/>
                  <a:pt x="2493148" y="58150"/>
                  <a:pt x="2638521" y="103579"/>
                </a:cubicBezTo>
                <a:cubicBezTo>
                  <a:pt x="2792981" y="152642"/>
                  <a:pt x="2937444" y="224421"/>
                  <a:pt x="3071915" y="318913"/>
                </a:cubicBezTo>
                <a:cubicBezTo>
                  <a:pt x="3105533" y="342536"/>
                  <a:pt x="3137276" y="366727"/>
                  <a:pt x="3167146" y="39148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38100" dist="25400" dir="2700000" algn="tl" rotWithShape="0">
              <a:schemeClr val="bg2">
                <a:lumMod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accent2">
                <a:lumMod val="60000"/>
                <a:lumOff val="40000"/>
              </a:schemeClr>
            </a:extrusion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1300" dirty="0">
              <a:blipFill>
                <a:blip r:embed="rId3"/>
                <a:stretch>
                  <a:fillRect/>
                </a:stretch>
              </a:blipFill>
              <a:effectLst>
                <a:outerShdw blurRad="38100" dist="25400" dir="2700000" algn="tl" rotWithShape="0">
                  <a:schemeClr val="bg2">
                    <a:lumMod val="25000"/>
                    <a:alpha val="40000"/>
                  </a:schemeClr>
                </a:outerShdw>
              </a:effectLst>
              <a:latin typeface="Broadway" panose="04040905080B02020502" pitchFamily="82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67200" y="933450"/>
            <a:ext cx="3810000" cy="3810000"/>
          </a:xfrm>
          <a:prstGeom prst="rect">
            <a:avLst/>
          </a:prstGeom>
          <a:noFill/>
          <a:ln w="666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15950" t="10939" r="10649" b="15659"/>
          <a:stretch/>
        </p:blipFill>
        <p:spPr>
          <a:xfrm>
            <a:off x="477822" y="1127760"/>
            <a:ext cx="3799236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81</Words>
  <Application>Microsoft Office PowerPoint</Application>
  <PresentationFormat>宽屏</PresentationFormat>
  <Paragraphs>13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方正兰亭黑_GBK</vt:lpstr>
      <vt:lpstr>宋体</vt:lpstr>
      <vt:lpstr>微软雅黑</vt:lpstr>
      <vt:lpstr>Arial</vt:lpstr>
      <vt:lpstr>Broadway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赵龙</dc:creator>
  <cp:lastModifiedBy>赵龙</cp:lastModifiedBy>
  <cp:revision>29</cp:revision>
  <dcterms:created xsi:type="dcterms:W3CDTF">2017-02-24T14:42:06Z</dcterms:created>
  <dcterms:modified xsi:type="dcterms:W3CDTF">2017-02-27T01:52:40Z</dcterms:modified>
</cp:coreProperties>
</file>